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handoutMasterIdLst>
    <p:handoutMasterId r:id="rId19"/>
  </p:handoutMasterIdLst>
  <p:sldIdLst>
    <p:sldId id="412" r:id="rId2"/>
    <p:sldId id="413" r:id="rId3"/>
    <p:sldId id="414" r:id="rId4"/>
    <p:sldId id="415" r:id="rId5"/>
    <p:sldId id="259" r:id="rId6"/>
    <p:sldId id="405" r:id="rId7"/>
    <p:sldId id="406" r:id="rId8"/>
    <p:sldId id="407" r:id="rId9"/>
    <p:sldId id="416" r:id="rId10"/>
    <p:sldId id="399" r:id="rId11"/>
    <p:sldId id="408" r:id="rId12"/>
    <p:sldId id="417" r:id="rId13"/>
    <p:sldId id="401" r:id="rId14"/>
    <p:sldId id="409" r:id="rId15"/>
    <p:sldId id="403" r:id="rId16"/>
    <p:sldId id="410" r:id="rId17"/>
  </p:sldIdLst>
  <p:sldSz cx="9144000" cy="6858000" type="screen4x3"/>
  <p:notesSz cx="7010400" cy="9296400"/>
  <p:defaultTextStyle>
    <a:defPPr>
      <a:defRPr lang="en-US"/>
    </a:defPPr>
    <a:lvl1pPr algn="l" defTabSz="457200" rtl="0" fontAlgn="base">
      <a:spcBef>
        <a:spcPct val="0"/>
      </a:spcBef>
      <a:spcAft>
        <a:spcPct val="0"/>
      </a:spcAft>
      <a:defRPr sz="2400" kern="1200">
        <a:solidFill>
          <a:schemeClr val="tx1"/>
        </a:solidFill>
        <a:latin typeface="Arial" pitchFamily="-108" charset="0"/>
        <a:ea typeface="ＭＳ Ｐゴシック" pitchFamily="-108" charset="-128"/>
        <a:cs typeface="ＭＳ Ｐゴシック" pitchFamily="-108" charset="-128"/>
      </a:defRPr>
    </a:lvl1pPr>
    <a:lvl2pPr marL="457200" algn="l" defTabSz="457200" rtl="0" fontAlgn="base">
      <a:spcBef>
        <a:spcPct val="0"/>
      </a:spcBef>
      <a:spcAft>
        <a:spcPct val="0"/>
      </a:spcAft>
      <a:defRPr sz="2400" kern="1200">
        <a:solidFill>
          <a:schemeClr val="tx1"/>
        </a:solidFill>
        <a:latin typeface="Arial" pitchFamily="-108" charset="0"/>
        <a:ea typeface="ＭＳ Ｐゴシック" pitchFamily="-108" charset="-128"/>
        <a:cs typeface="ＭＳ Ｐゴシック" pitchFamily="-108" charset="-128"/>
      </a:defRPr>
    </a:lvl2pPr>
    <a:lvl3pPr marL="914400" algn="l" defTabSz="457200" rtl="0" fontAlgn="base">
      <a:spcBef>
        <a:spcPct val="0"/>
      </a:spcBef>
      <a:spcAft>
        <a:spcPct val="0"/>
      </a:spcAft>
      <a:defRPr sz="2400" kern="1200">
        <a:solidFill>
          <a:schemeClr val="tx1"/>
        </a:solidFill>
        <a:latin typeface="Arial" pitchFamily="-108" charset="0"/>
        <a:ea typeface="ＭＳ Ｐゴシック" pitchFamily="-108" charset="-128"/>
        <a:cs typeface="ＭＳ Ｐゴシック" pitchFamily="-108" charset="-128"/>
      </a:defRPr>
    </a:lvl3pPr>
    <a:lvl4pPr marL="1371600" algn="l" defTabSz="457200" rtl="0" fontAlgn="base">
      <a:spcBef>
        <a:spcPct val="0"/>
      </a:spcBef>
      <a:spcAft>
        <a:spcPct val="0"/>
      </a:spcAft>
      <a:defRPr sz="2400" kern="1200">
        <a:solidFill>
          <a:schemeClr val="tx1"/>
        </a:solidFill>
        <a:latin typeface="Arial" pitchFamily="-108" charset="0"/>
        <a:ea typeface="ＭＳ Ｐゴシック" pitchFamily="-108" charset="-128"/>
        <a:cs typeface="ＭＳ Ｐゴシック" pitchFamily="-108" charset="-128"/>
      </a:defRPr>
    </a:lvl4pPr>
    <a:lvl5pPr marL="1828800" algn="l" defTabSz="457200" rtl="0" fontAlgn="base">
      <a:spcBef>
        <a:spcPct val="0"/>
      </a:spcBef>
      <a:spcAft>
        <a:spcPct val="0"/>
      </a:spcAft>
      <a:defRPr sz="2400" kern="1200">
        <a:solidFill>
          <a:schemeClr val="tx1"/>
        </a:solidFill>
        <a:latin typeface="Arial" pitchFamily="-108" charset="0"/>
        <a:ea typeface="ＭＳ Ｐゴシック" pitchFamily="-108" charset="-128"/>
        <a:cs typeface="ＭＳ Ｐゴシック" pitchFamily="-108" charset="-128"/>
      </a:defRPr>
    </a:lvl5pPr>
    <a:lvl6pPr marL="2286000" algn="l" defTabSz="457200" rtl="0" eaLnBrk="1" latinLnBrk="0" hangingPunct="1">
      <a:defRPr sz="2400" kern="1200">
        <a:solidFill>
          <a:schemeClr val="tx1"/>
        </a:solidFill>
        <a:latin typeface="Arial" pitchFamily="-108" charset="0"/>
        <a:ea typeface="ＭＳ Ｐゴシック" pitchFamily="-108" charset="-128"/>
        <a:cs typeface="ＭＳ Ｐゴシック" pitchFamily="-108" charset="-128"/>
      </a:defRPr>
    </a:lvl6pPr>
    <a:lvl7pPr marL="2743200" algn="l" defTabSz="457200" rtl="0" eaLnBrk="1" latinLnBrk="0" hangingPunct="1">
      <a:defRPr sz="2400" kern="1200">
        <a:solidFill>
          <a:schemeClr val="tx1"/>
        </a:solidFill>
        <a:latin typeface="Arial" pitchFamily="-108" charset="0"/>
        <a:ea typeface="ＭＳ Ｐゴシック" pitchFamily="-108" charset="-128"/>
        <a:cs typeface="ＭＳ Ｐゴシック" pitchFamily="-108" charset="-128"/>
      </a:defRPr>
    </a:lvl7pPr>
    <a:lvl8pPr marL="3200400" algn="l" defTabSz="457200" rtl="0" eaLnBrk="1" latinLnBrk="0" hangingPunct="1">
      <a:defRPr sz="2400" kern="1200">
        <a:solidFill>
          <a:schemeClr val="tx1"/>
        </a:solidFill>
        <a:latin typeface="Arial" pitchFamily="-108" charset="0"/>
        <a:ea typeface="ＭＳ Ｐゴシック" pitchFamily="-108" charset="-128"/>
        <a:cs typeface="ＭＳ Ｐゴシック" pitchFamily="-108" charset="-128"/>
      </a:defRPr>
    </a:lvl8pPr>
    <a:lvl9pPr marL="3657600" algn="l" defTabSz="457200" rtl="0" eaLnBrk="1" latinLnBrk="0" hangingPunct="1">
      <a:defRPr sz="2400" kern="1200">
        <a:solidFill>
          <a:schemeClr val="tx1"/>
        </a:solidFill>
        <a:latin typeface="Arial" pitchFamily="-108" charset="0"/>
        <a:ea typeface="ＭＳ Ｐゴシック" pitchFamily="-108" charset="-128"/>
        <a:cs typeface="ＭＳ Ｐゴシック" pitchFamily="-108"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Objects="1" showGuides="1">
      <p:cViewPr>
        <p:scale>
          <a:sx n="50" d="100"/>
          <a:sy n="50" d="100"/>
        </p:scale>
        <p:origin x="-754" y="-230"/>
      </p:cViewPr>
      <p:guideLst>
        <p:guide orient="horz" pos="2208"/>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46" d="100"/>
          <a:sy n="46" d="100"/>
        </p:scale>
        <p:origin x="-1699" y="-91"/>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2E76EB2A-3CB3-4DA1-A09A-CC670654F295}" type="datetimeFigureOut">
              <a:rPr lang="en-US" smtClean="0"/>
              <a:t>9/8/2015</a:t>
            </a:fld>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AE91F19-5C85-4718-9854-BF2E34FC5C23}" type="slidenum">
              <a:rPr lang="en-US" smtClean="0"/>
              <a:t>‹#›</a:t>
            </a:fld>
            <a:endParaRPr lang="en-US"/>
          </a:p>
        </p:txBody>
      </p:sp>
    </p:spTree>
    <p:extLst>
      <p:ext uri="{BB962C8B-B14F-4D97-AF65-F5344CB8AC3E}">
        <p14:creationId xmlns:p14="http://schemas.microsoft.com/office/powerpoint/2010/main" val="25084468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3E463547-B1E8-4D89-8C4D-AA1261F20ADE}" type="datetimeFigureOut">
              <a:rPr lang="en-US" smtClean="0"/>
              <a:t>9/8/2015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5B95E917-98A5-489D-9FE3-F5569163602E}" type="slidenum">
              <a:rPr lang="en-US" smtClean="0"/>
              <a:t>‹#›</a:t>
            </a:fld>
            <a:endParaRPr lang="en-US"/>
          </a:p>
        </p:txBody>
      </p:sp>
    </p:spTree>
    <p:extLst>
      <p:ext uri="{BB962C8B-B14F-4D97-AF65-F5344CB8AC3E}">
        <p14:creationId xmlns:p14="http://schemas.microsoft.com/office/powerpoint/2010/main" val="1662562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95E917-98A5-489D-9FE3-F5569163602E}" type="slidenum">
              <a:rPr lang="en-US" smtClean="0"/>
              <a:t>1</a:t>
            </a:fld>
            <a:endParaRPr lang="en-US"/>
          </a:p>
        </p:txBody>
      </p:sp>
    </p:spTree>
    <p:extLst>
      <p:ext uri="{BB962C8B-B14F-4D97-AF65-F5344CB8AC3E}">
        <p14:creationId xmlns:p14="http://schemas.microsoft.com/office/powerpoint/2010/main" val="6746433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95E917-98A5-489D-9FE3-F5569163602E}" type="slidenum">
              <a:rPr lang="en-US" smtClean="0"/>
              <a:t>10</a:t>
            </a:fld>
            <a:endParaRPr lang="en-US"/>
          </a:p>
        </p:txBody>
      </p:sp>
    </p:spTree>
    <p:extLst>
      <p:ext uri="{BB962C8B-B14F-4D97-AF65-F5344CB8AC3E}">
        <p14:creationId xmlns:p14="http://schemas.microsoft.com/office/powerpoint/2010/main" val="10732197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95E917-98A5-489D-9FE3-F5569163602E}" type="slidenum">
              <a:rPr lang="en-US" smtClean="0"/>
              <a:t>11</a:t>
            </a:fld>
            <a:endParaRPr lang="en-US"/>
          </a:p>
        </p:txBody>
      </p:sp>
    </p:spTree>
    <p:extLst>
      <p:ext uri="{BB962C8B-B14F-4D97-AF65-F5344CB8AC3E}">
        <p14:creationId xmlns:p14="http://schemas.microsoft.com/office/powerpoint/2010/main" val="4907612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95E917-98A5-489D-9FE3-F5569163602E}" type="slidenum">
              <a:rPr lang="en-US" smtClean="0"/>
              <a:t>12</a:t>
            </a:fld>
            <a:endParaRPr lang="en-US"/>
          </a:p>
        </p:txBody>
      </p:sp>
    </p:spTree>
    <p:extLst>
      <p:ext uri="{BB962C8B-B14F-4D97-AF65-F5344CB8AC3E}">
        <p14:creationId xmlns:p14="http://schemas.microsoft.com/office/powerpoint/2010/main" val="23096254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95E917-98A5-489D-9FE3-F5569163602E}" type="slidenum">
              <a:rPr lang="en-US" smtClean="0"/>
              <a:t>13</a:t>
            </a:fld>
            <a:endParaRPr lang="en-US"/>
          </a:p>
        </p:txBody>
      </p:sp>
    </p:spTree>
    <p:extLst>
      <p:ext uri="{BB962C8B-B14F-4D97-AF65-F5344CB8AC3E}">
        <p14:creationId xmlns:p14="http://schemas.microsoft.com/office/powerpoint/2010/main" val="22692264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95E917-98A5-489D-9FE3-F5569163602E}" type="slidenum">
              <a:rPr lang="en-US" smtClean="0"/>
              <a:t>14</a:t>
            </a:fld>
            <a:endParaRPr lang="en-US"/>
          </a:p>
        </p:txBody>
      </p:sp>
    </p:spTree>
    <p:extLst>
      <p:ext uri="{BB962C8B-B14F-4D97-AF65-F5344CB8AC3E}">
        <p14:creationId xmlns:p14="http://schemas.microsoft.com/office/powerpoint/2010/main" val="11975479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95E917-98A5-489D-9FE3-F5569163602E}" type="slidenum">
              <a:rPr lang="en-US" smtClean="0"/>
              <a:t>15</a:t>
            </a:fld>
            <a:endParaRPr lang="en-US"/>
          </a:p>
        </p:txBody>
      </p:sp>
    </p:spTree>
    <p:extLst>
      <p:ext uri="{BB962C8B-B14F-4D97-AF65-F5344CB8AC3E}">
        <p14:creationId xmlns:p14="http://schemas.microsoft.com/office/powerpoint/2010/main" val="21169924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95E917-98A5-489D-9FE3-F5569163602E}" type="slidenum">
              <a:rPr lang="en-US" smtClean="0"/>
              <a:t>16</a:t>
            </a:fld>
            <a:endParaRPr lang="en-US"/>
          </a:p>
        </p:txBody>
      </p:sp>
    </p:spTree>
    <p:extLst>
      <p:ext uri="{BB962C8B-B14F-4D97-AF65-F5344CB8AC3E}">
        <p14:creationId xmlns:p14="http://schemas.microsoft.com/office/powerpoint/2010/main" val="671553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95E917-98A5-489D-9FE3-F5569163602E}" type="slidenum">
              <a:rPr lang="en-US" smtClean="0"/>
              <a:t>2</a:t>
            </a:fld>
            <a:endParaRPr lang="en-US"/>
          </a:p>
        </p:txBody>
      </p:sp>
    </p:spTree>
    <p:extLst>
      <p:ext uri="{BB962C8B-B14F-4D97-AF65-F5344CB8AC3E}">
        <p14:creationId xmlns:p14="http://schemas.microsoft.com/office/powerpoint/2010/main" val="3316002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95E917-98A5-489D-9FE3-F5569163602E}" type="slidenum">
              <a:rPr lang="en-US" smtClean="0"/>
              <a:t>3</a:t>
            </a:fld>
            <a:endParaRPr lang="en-US"/>
          </a:p>
        </p:txBody>
      </p:sp>
    </p:spTree>
    <p:extLst>
      <p:ext uri="{BB962C8B-B14F-4D97-AF65-F5344CB8AC3E}">
        <p14:creationId xmlns:p14="http://schemas.microsoft.com/office/powerpoint/2010/main" val="2473136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95E917-98A5-489D-9FE3-F5569163602E}" type="slidenum">
              <a:rPr lang="en-US" smtClean="0"/>
              <a:t>4</a:t>
            </a:fld>
            <a:endParaRPr lang="en-US"/>
          </a:p>
        </p:txBody>
      </p:sp>
    </p:spTree>
    <p:extLst>
      <p:ext uri="{BB962C8B-B14F-4D97-AF65-F5344CB8AC3E}">
        <p14:creationId xmlns:p14="http://schemas.microsoft.com/office/powerpoint/2010/main" val="1611989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95E917-98A5-489D-9FE3-F5569163602E}" type="slidenum">
              <a:rPr lang="en-US" smtClean="0"/>
              <a:t>5</a:t>
            </a:fld>
            <a:endParaRPr lang="en-US"/>
          </a:p>
        </p:txBody>
      </p:sp>
    </p:spTree>
    <p:extLst>
      <p:ext uri="{BB962C8B-B14F-4D97-AF65-F5344CB8AC3E}">
        <p14:creationId xmlns:p14="http://schemas.microsoft.com/office/powerpoint/2010/main" val="2488109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95E917-98A5-489D-9FE3-F5569163602E}" type="slidenum">
              <a:rPr lang="en-US" smtClean="0"/>
              <a:t>6</a:t>
            </a:fld>
            <a:endParaRPr lang="en-US"/>
          </a:p>
        </p:txBody>
      </p:sp>
    </p:spTree>
    <p:extLst>
      <p:ext uri="{BB962C8B-B14F-4D97-AF65-F5344CB8AC3E}">
        <p14:creationId xmlns:p14="http://schemas.microsoft.com/office/powerpoint/2010/main" val="1786772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95E917-98A5-489D-9FE3-F5569163602E}" type="slidenum">
              <a:rPr lang="en-US" smtClean="0"/>
              <a:t>7</a:t>
            </a:fld>
            <a:endParaRPr lang="en-US"/>
          </a:p>
        </p:txBody>
      </p:sp>
    </p:spTree>
    <p:extLst>
      <p:ext uri="{BB962C8B-B14F-4D97-AF65-F5344CB8AC3E}">
        <p14:creationId xmlns:p14="http://schemas.microsoft.com/office/powerpoint/2010/main" val="3774410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95E917-98A5-489D-9FE3-F5569163602E}" type="slidenum">
              <a:rPr lang="en-US" smtClean="0"/>
              <a:t>8</a:t>
            </a:fld>
            <a:endParaRPr lang="en-US"/>
          </a:p>
        </p:txBody>
      </p:sp>
    </p:spTree>
    <p:extLst>
      <p:ext uri="{BB962C8B-B14F-4D97-AF65-F5344CB8AC3E}">
        <p14:creationId xmlns:p14="http://schemas.microsoft.com/office/powerpoint/2010/main" val="613041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95E917-98A5-489D-9FE3-F5569163602E}" type="slidenum">
              <a:rPr lang="en-US" smtClean="0"/>
              <a:t>9</a:t>
            </a:fld>
            <a:endParaRPr lang="en-US"/>
          </a:p>
        </p:txBody>
      </p:sp>
    </p:spTree>
    <p:extLst>
      <p:ext uri="{BB962C8B-B14F-4D97-AF65-F5344CB8AC3E}">
        <p14:creationId xmlns:p14="http://schemas.microsoft.com/office/powerpoint/2010/main" val="263157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83A1B5F-1B86-0E47-9C62-BD9A576DA440}" type="datetime1">
              <a:rPr lang="en-US"/>
              <a:pPr>
                <a:defRPr/>
              </a:pPr>
              <a:t>9/8/2015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244AE2C-8587-7F4A-AADC-A50249D6335F}" type="slidenum">
              <a:rPr lang="en-US"/>
              <a:pPr>
                <a:defRPr/>
              </a:pPr>
              <a:t>‹#›</a:t>
            </a:fld>
            <a:endParaRPr lang="en-US"/>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F3795B1-3BC7-764A-B895-D9B89833F3C6}" type="datetime1">
              <a:rPr lang="en-US"/>
              <a:pPr>
                <a:defRPr/>
              </a:pPr>
              <a:t>9/8/2015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27997E-6E52-CB4D-A2AE-548B18C54453}" type="slidenum">
              <a:rPr lang="en-US"/>
              <a:pPr>
                <a:defRPr/>
              </a:pPr>
              <a:t>‹#›</a:t>
            </a:fld>
            <a:endParaRPr lang="en-US"/>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2B78D18-8FC7-F948-9FFA-464592AEEF3C}" type="datetime1">
              <a:rPr lang="en-US"/>
              <a:pPr>
                <a:defRPr/>
              </a:pPr>
              <a:t>9/8/2015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90604C3-F208-EB4E-A3D6-DF93C4F82136}" type="slidenum">
              <a:rPr lang="en-US"/>
              <a:pPr>
                <a:defRPr/>
              </a:pPr>
              <a:t>‹#›</a:t>
            </a:fld>
            <a:endParaRPr lang="en-US"/>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757A11D-3931-6041-936E-C3E005ED23B7}" type="datetime1">
              <a:rPr lang="en-US"/>
              <a:pPr>
                <a:defRPr/>
              </a:pPr>
              <a:t>9/8/2015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B19CFD7-DC67-1E4E-A8F4-DCF7C1CD0BDD}" type="slidenum">
              <a:rPr lang="en-US"/>
              <a:pPr>
                <a:defRPr/>
              </a:pPr>
              <a:t>‹#›</a:t>
            </a:fld>
            <a:endParaRPr lang="en-US"/>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142B7EA-BCC2-DC4A-A524-0F7F428C814A}" type="datetime1">
              <a:rPr lang="en-US"/>
              <a:pPr>
                <a:defRPr/>
              </a:pPr>
              <a:t>9/8/2015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91FCD2-D5EF-714A-B1E9-DCE1BFD3BB8C}" type="slidenum">
              <a:rPr lang="en-US"/>
              <a:pPr>
                <a:defRPr/>
              </a:pPr>
              <a:t>‹#›</a:t>
            </a:fld>
            <a:endParaRPr lang="en-US"/>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4F1B75A-982F-4A4A-9596-02A0CA0DA61E}" type="datetime1">
              <a:rPr lang="en-US"/>
              <a:pPr>
                <a:defRPr/>
              </a:pPr>
              <a:t>9/8/2015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751C762-D6E9-C742-BDF0-7F168E8A8720}" type="slidenum">
              <a:rPr lang="en-US"/>
              <a:pPr>
                <a:defRPr/>
              </a:pPr>
              <a:t>‹#›</a:t>
            </a:fld>
            <a:endParaRPr lang="en-US"/>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CE6CEB6-DFEB-C94D-AB9E-2A6F2ED6327F}" type="datetime1">
              <a:rPr lang="en-US"/>
              <a:pPr>
                <a:defRPr/>
              </a:pPr>
              <a:t>9/8/2015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4E7F4BB-519A-BC45-AB22-623A3093929A}" type="slidenum">
              <a:rPr lang="en-US"/>
              <a:pPr>
                <a:defRPr/>
              </a:pPr>
              <a:t>‹#›</a:t>
            </a:fld>
            <a:endParaRPr lang="en-US"/>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117A33E-EAAA-2345-91BC-E36B3C1F47D8}" type="datetime1">
              <a:rPr lang="en-US"/>
              <a:pPr>
                <a:defRPr/>
              </a:pPr>
              <a:t>9/8/2015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5CAF98C-A0D1-E64B-A691-1BDA598D2767}" type="slidenum">
              <a:rPr lang="en-US"/>
              <a:pPr>
                <a:defRPr/>
              </a:pPr>
              <a:t>‹#›</a:t>
            </a:fld>
            <a:endParaRPr lang="en-US"/>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D1DA88E-D501-C649-809F-0B2A9E059F88}" type="datetime1">
              <a:rPr lang="en-US"/>
              <a:pPr>
                <a:defRPr/>
              </a:pPr>
              <a:t>9/8/2015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09C5E2F-894B-114F-9FB4-15EEF05E3636}" type="slidenum">
              <a:rPr lang="en-US"/>
              <a:pPr>
                <a:defRPr/>
              </a:pPr>
              <a:t>‹#›</a:t>
            </a:fld>
            <a:endParaRPr lang="en-US"/>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5D6CE53-B231-6844-BFEF-2960259F852B}" type="datetime1">
              <a:rPr lang="en-US"/>
              <a:pPr>
                <a:defRPr/>
              </a:pPr>
              <a:t>9/8/2015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E43BF0D-9316-2243-976E-5105FC6DB410}" type="slidenum">
              <a:rPr lang="en-US"/>
              <a:pPr>
                <a:defRPr/>
              </a:pPr>
              <a:t>‹#›</a:t>
            </a:fld>
            <a:endParaRPr lang="en-US"/>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F1937A7-26EF-8A49-A24A-653E01915142}" type="datetime1">
              <a:rPr lang="en-US"/>
              <a:pPr>
                <a:defRPr/>
              </a:pPr>
              <a:t>9/8/2015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EA21A66-8AD8-334A-87A1-D69292C6B5A5}" type="slidenum">
              <a:rPr lang="en-US"/>
              <a:pPr>
                <a:defRPr/>
              </a:pPr>
              <a:t>‹#›</a:t>
            </a:fld>
            <a:endParaRPr lang="en-US"/>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1BDEC7B4-3006-024C-8A75-F02BDD9A1D6A}" type="datetime1">
              <a:rPr lang="en-US"/>
              <a:pPr>
                <a:defRPr/>
              </a:pPr>
              <a:t>9/8/2015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A29D0365-205F-EB45-9898-E803A7EFAB3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thruBlk="1"/>
  </p:transition>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02" charset="-128"/>
          <a:cs typeface="ＭＳ Ｐゴシック" pitchFamily="-102" charset="-128"/>
        </a:defRPr>
      </a:lvl1pPr>
      <a:lvl2pPr algn="ctr" defTabSz="457200" rtl="0" eaLnBrk="0" fontAlgn="base" hangingPunct="0">
        <a:spcBef>
          <a:spcPct val="0"/>
        </a:spcBef>
        <a:spcAft>
          <a:spcPct val="0"/>
        </a:spcAft>
        <a:defRPr sz="4400">
          <a:solidFill>
            <a:schemeClr val="tx1"/>
          </a:solidFill>
          <a:latin typeface="Calibri" pitchFamily="-102" charset="0"/>
          <a:ea typeface="ＭＳ Ｐゴシック" pitchFamily="-102" charset="-128"/>
          <a:cs typeface="ＭＳ Ｐゴシック" pitchFamily="-102" charset="-128"/>
        </a:defRPr>
      </a:lvl2pPr>
      <a:lvl3pPr algn="ctr" defTabSz="457200" rtl="0" eaLnBrk="0" fontAlgn="base" hangingPunct="0">
        <a:spcBef>
          <a:spcPct val="0"/>
        </a:spcBef>
        <a:spcAft>
          <a:spcPct val="0"/>
        </a:spcAft>
        <a:defRPr sz="4400">
          <a:solidFill>
            <a:schemeClr val="tx1"/>
          </a:solidFill>
          <a:latin typeface="Calibri" pitchFamily="-102" charset="0"/>
          <a:ea typeface="ＭＳ Ｐゴシック" pitchFamily="-102" charset="-128"/>
          <a:cs typeface="ＭＳ Ｐゴシック" pitchFamily="-102" charset="-128"/>
        </a:defRPr>
      </a:lvl3pPr>
      <a:lvl4pPr algn="ctr" defTabSz="457200" rtl="0" eaLnBrk="0" fontAlgn="base" hangingPunct="0">
        <a:spcBef>
          <a:spcPct val="0"/>
        </a:spcBef>
        <a:spcAft>
          <a:spcPct val="0"/>
        </a:spcAft>
        <a:defRPr sz="4400">
          <a:solidFill>
            <a:schemeClr val="tx1"/>
          </a:solidFill>
          <a:latin typeface="Calibri" pitchFamily="-102" charset="0"/>
          <a:ea typeface="ＭＳ Ｐゴシック" pitchFamily="-102" charset="-128"/>
          <a:cs typeface="ＭＳ Ｐゴシック" pitchFamily="-102" charset="-128"/>
        </a:defRPr>
      </a:lvl4pPr>
      <a:lvl5pPr algn="ctr" defTabSz="457200" rtl="0" eaLnBrk="0" fontAlgn="base" hangingPunct="0">
        <a:spcBef>
          <a:spcPct val="0"/>
        </a:spcBef>
        <a:spcAft>
          <a:spcPct val="0"/>
        </a:spcAft>
        <a:defRPr sz="4400">
          <a:solidFill>
            <a:schemeClr val="tx1"/>
          </a:solidFill>
          <a:latin typeface="Calibri" pitchFamily="-102" charset="0"/>
          <a:ea typeface="ＭＳ Ｐゴシック" pitchFamily="-102" charset="-128"/>
          <a:cs typeface="ＭＳ Ｐゴシック" pitchFamily="-102" charset="-128"/>
        </a:defRPr>
      </a:lvl5pPr>
      <a:lvl6pPr marL="457200" algn="ctr" defTabSz="457200" rtl="0" fontAlgn="base">
        <a:spcBef>
          <a:spcPct val="0"/>
        </a:spcBef>
        <a:spcAft>
          <a:spcPct val="0"/>
        </a:spcAft>
        <a:defRPr sz="4400">
          <a:solidFill>
            <a:schemeClr val="tx1"/>
          </a:solidFill>
          <a:latin typeface="Calibri" pitchFamily="-102" charset="0"/>
          <a:ea typeface="ＭＳ Ｐゴシック" pitchFamily="-102" charset="-128"/>
          <a:cs typeface="ＭＳ Ｐゴシック" pitchFamily="-102" charset="-128"/>
        </a:defRPr>
      </a:lvl6pPr>
      <a:lvl7pPr marL="914400" algn="ctr" defTabSz="457200" rtl="0" fontAlgn="base">
        <a:spcBef>
          <a:spcPct val="0"/>
        </a:spcBef>
        <a:spcAft>
          <a:spcPct val="0"/>
        </a:spcAft>
        <a:defRPr sz="4400">
          <a:solidFill>
            <a:schemeClr val="tx1"/>
          </a:solidFill>
          <a:latin typeface="Calibri" pitchFamily="-102" charset="0"/>
          <a:ea typeface="ＭＳ Ｐゴシック" pitchFamily="-102" charset="-128"/>
          <a:cs typeface="ＭＳ Ｐゴシック" pitchFamily="-102" charset="-128"/>
        </a:defRPr>
      </a:lvl7pPr>
      <a:lvl8pPr marL="1371600" algn="ctr" defTabSz="457200" rtl="0" fontAlgn="base">
        <a:spcBef>
          <a:spcPct val="0"/>
        </a:spcBef>
        <a:spcAft>
          <a:spcPct val="0"/>
        </a:spcAft>
        <a:defRPr sz="4400">
          <a:solidFill>
            <a:schemeClr val="tx1"/>
          </a:solidFill>
          <a:latin typeface="Calibri" pitchFamily="-102" charset="0"/>
          <a:ea typeface="ＭＳ Ｐゴシック" pitchFamily="-102" charset="-128"/>
          <a:cs typeface="ＭＳ Ｐゴシック" pitchFamily="-102" charset="-128"/>
        </a:defRPr>
      </a:lvl8pPr>
      <a:lvl9pPr marL="1828800" algn="ctr" defTabSz="457200" rtl="0" fontAlgn="base">
        <a:spcBef>
          <a:spcPct val="0"/>
        </a:spcBef>
        <a:spcAft>
          <a:spcPct val="0"/>
        </a:spcAft>
        <a:defRPr sz="4400">
          <a:solidFill>
            <a:schemeClr val="tx1"/>
          </a:solidFill>
          <a:latin typeface="Calibri" pitchFamily="-102" charset="0"/>
          <a:ea typeface="ＭＳ Ｐゴシック" pitchFamily="-102" charset="-128"/>
          <a:cs typeface="ＭＳ Ｐゴシック" pitchFamily="-102" charset="-128"/>
        </a:defRPr>
      </a:lvl9pPr>
    </p:titleStyle>
    <p:bodyStyle>
      <a:lvl1pPr marL="342900" indent="-342900" algn="l" defTabSz="457200" rtl="0" eaLnBrk="0" fontAlgn="base" hangingPunct="0">
        <a:spcBef>
          <a:spcPct val="20000"/>
        </a:spcBef>
        <a:spcAft>
          <a:spcPct val="0"/>
        </a:spcAft>
        <a:buFont typeface="Arial" pitchFamily="-108" charset="0"/>
        <a:buChar char="•"/>
        <a:defRPr sz="3200" kern="1200">
          <a:solidFill>
            <a:schemeClr val="tx1"/>
          </a:solidFill>
          <a:latin typeface="+mn-lt"/>
          <a:ea typeface="ＭＳ Ｐゴシック" pitchFamily="-102" charset="-128"/>
          <a:cs typeface="ＭＳ Ｐゴシック" pitchFamily="-102" charset="-128"/>
        </a:defRPr>
      </a:lvl1pPr>
      <a:lvl2pPr marL="742950" indent="-285750" algn="l" defTabSz="457200" rtl="0" eaLnBrk="0" fontAlgn="base" hangingPunct="0">
        <a:spcBef>
          <a:spcPct val="20000"/>
        </a:spcBef>
        <a:spcAft>
          <a:spcPct val="0"/>
        </a:spcAft>
        <a:buFont typeface="Arial" pitchFamily="-108" charset="0"/>
        <a:buChar char="–"/>
        <a:defRPr sz="2800" kern="1200">
          <a:solidFill>
            <a:schemeClr val="tx1"/>
          </a:solidFill>
          <a:latin typeface="+mn-lt"/>
          <a:ea typeface="ＭＳ Ｐゴシック" pitchFamily="-102" charset="-128"/>
          <a:cs typeface="+mn-cs"/>
        </a:defRPr>
      </a:lvl2pPr>
      <a:lvl3pPr marL="1143000" indent="-228600" algn="l" defTabSz="457200" rtl="0" eaLnBrk="0" fontAlgn="base" hangingPunct="0">
        <a:spcBef>
          <a:spcPct val="20000"/>
        </a:spcBef>
        <a:spcAft>
          <a:spcPct val="0"/>
        </a:spcAft>
        <a:buFont typeface="Arial" pitchFamily="-108" charset="0"/>
        <a:buChar char="•"/>
        <a:defRPr sz="2400" kern="1200">
          <a:solidFill>
            <a:schemeClr val="tx1"/>
          </a:solidFill>
          <a:latin typeface="+mn-lt"/>
          <a:ea typeface="ＭＳ Ｐゴシック" pitchFamily="-102" charset="-128"/>
          <a:cs typeface="+mn-cs"/>
        </a:defRPr>
      </a:lvl3pPr>
      <a:lvl4pPr marL="1600200" indent="-228600" algn="l" defTabSz="457200" rtl="0" eaLnBrk="0" fontAlgn="base" hangingPunct="0">
        <a:spcBef>
          <a:spcPct val="20000"/>
        </a:spcBef>
        <a:spcAft>
          <a:spcPct val="0"/>
        </a:spcAft>
        <a:buFont typeface="Arial" pitchFamily="-108" charset="0"/>
        <a:buChar char="–"/>
        <a:defRPr sz="2000" kern="1200">
          <a:solidFill>
            <a:schemeClr val="tx1"/>
          </a:solidFill>
          <a:latin typeface="+mn-lt"/>
          <a:ea typeface="ＭＳ Ｐゴシック" pitchFamily="-102" charset="-128"/>
          <a:cs typeface="+mn-cs"/>
        </a:defRPr>
      </a:lvl4pPr>
      <a:lvl5pPr marL="2057400" indent="-228600" algn="l" defTabSz="457200" rtl="0" eaLnBrk="0" fontAlgn="base" hangingPunct="0">
        <a:spcBef>
          <a:spcPct val="20000"/>
        </a:spcBef>
        <a:spcAft>
          <a:spcPct val="0"/>
        </a:spcAft>
        <a:buFont typeface="Arial" pitchFamily="-108" charset="0"/>
        <a:buChar char="»"/>
        <a:defRPr sz="2000" kern="1200">
          <a:solidFill>
            <a:schemeClr val="tx1"/>
          </a:solidFill>
          <a:latin typeface="+mn-lt"/>
          <a:ea typeface="ＭＳ Ｐゴシック" pitchFamily="-102"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www.biblegateway.com/passage/?search=genesis+44&amp;version=NLT#fen-NLT-1330a"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pt3rd-01.jpg"/>
          <p:cNvPicPr>
            <a:picLocks noChangeAspect="1"/>
          </p:cNvPicPr>
          <p:nvPr/>
        </p:nvPicPr>
        <p:blipFill rotWithShape="1">
          <a:blip r:embed="rId3"/>
          <a:srcRect b="20444"/>
          <a:stretch/>
        </p:blipFill>
        <p:spPr>
          <a:xfrm>
            <a:off x="-30480" y="0"/>
            <a:ext cx="9144000" cy="6858000"/>
          </a:xfrm>
          <a:prstGeom prst="rect">
            <a:avLst/>
          </a:prstGeom>
        </p:spPr>
      </p:pic>
      <p:sp>
        <p:nvSpPr>
          <p:cNvPr id="15364" name="TextBox 5"/>
          <p:cNvSpPr txBox="1">
            <a:spLocks noChangeArrowheads="1"/>
          </p:cNvSpPr>
          <p:nvPr/>
        </p:nvSpPr>
        <p:spPr bwMode="auto">
          <a:xfrm>
            <a:off x="838200" y="685800"/>
            <a:ext cx="7696200" cy="3293209"/>
          </a:xfrm>
          <a:prstGeom prst="rect">
            <a:avLst/>
          </a:prstGeom>
          <a:noFill/>
          <a:ln w="9525">
            <a:noFill/>
            <a:miter lim="800000"/>
            <a:headEnd/>
            <a:tailEnd/>
          </a:ln>
        </p:spPr>
        <p:txBody>
          <a:bodyPr wrap="square">
            <a:prstTxWarp prst="textNoShape">
              <a:avLst/>
            </a:prstTxWarp>
            <a:spAutoFit/>
          </a:bodyPr>
          <a:lstStyle/>
          <a:p>
            <a:r>
              <a:rPr lang="en-US" b="1" dirty="0"/>
              <a:t>Genesis </a:t>
            </a:r>
            <a:r>
              <a:rPr lang="en-US" b="1" dirty="0" smtClean="0"/>
              <a:t>44 New </a:t>
            </a:r>
            <a:r>
              <a:rPr lang="en-US" b="1" dirty="0"/>
              <a:t>Living Translation (NLT)</a:t>
            </a:r>
          </a:p>
          <a:p>
            <a:r>
              <a:rPr lang="en-US" b="1" dirty="0"/>
              <a:t>Joseph’s Silver </a:t>
            </a:r>
            <a:r>
              <a:rPr lang="en-US" b="1" dirty="0" smtClean="0"/>
              <a:t>Cup</a:t>
            </a:r>
          </a:p>
          <a:p>
            <a:endParaRPr lang="en-US" b="1" dirty="0"/>
          </a:p>
          <a:p>
            <a:r>
              <a:rPr lang="en-US" dirty="0"/>
              <a:t>44 When his brothers were ready to leave, Joseph gave these instructions to his palace manager: “Fill each of their sacks with as much grain as they can carry, and put each man’s money back into his sack. </a:t>
            </a:r>
            <a:endParaRPr lang="en-US" dirty="0" smtClean="0"/>
          </a:p>
          <a:p>
            <a:endParaRPr lang="en-US" baseline="30000" dirty="0"/>
          </a:p>
          <a:p>
            <a:endParaRPr lang="en-US" dirty="0"/>
          </a:p>
        </p:txBody>
      </p:sp>
    </p:spTree>
    <p:extLst>
      <p:ext uri="{BB962C8B-B14F-4D97-AF65-F5344CB8AC3E}">
        <p14:creationId xmlns:p14="http://schemas.microsoft.com/office/powerpoint/2010/main" val="364686255"/>
      </p:ext>
    </p:extLst>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3"/>
          <p:cNvSpPr>
            <a:spLocks noGrp="1"/>
          </p:cNvSpPr>
          <p:nvPr>
            <p:ph type="title"/>
          </p:nvPr>
        </p:nvSpPr>
        <p:spPr/>
        <p:txBody>
          <a:bodyPr/>
          <a:lstStyle/>
          <a:p>
            <a:pPr eaLnBrk="1" hangingPunct="1"/>
            <a:endParaRPr lang="en-US">
              <a:ea typeface="ＭＳ Ｐゴシック" pitchFamily="-108" charset="-128"/>
              <a:cs typeface="ＭＳ Ｐゴシック" pitchFamily="-108" charset="-128"/>
            </a:endParaRPr>
          </a:p>
        </p:txBody>
      </p:sp>
      <p:sp>
        <p:nvSpPr>
          <p:cNvPr id="15364" name="TextBox 5"/>
          <p:cNvSpPr txBox="1">
            <a:spLocks noChangeArrowheads="1"/>
          </p:cNvSpPr>
          <p:nvPr/>
        </p:nvSpPr>
        <p:spPr bwMode="auto">
          <a:xfrm>
            <a:off x="1295400" y="1828800"/>
            <a:ext cx="6629400" cy="3970318"/>
          </a:xfrm>
          <a:prstGeom prst="rect">
            <a:avLst/>
          </a:prstGeom>
          <a:noFill/>
          <a:ln w="9525">
            <a:noFill/>
            <a:miter lim="800000"/>
            <a:headEnd/>
            <a:tailEnd/>
          </a:ln>
        </p:spPr>
        <p:txBody>
          <a:bodyPr>
            <a:prstTxWarp prst="textNoShape">
              <a:avLst/>
            </a:prstTxWarp>
            <a:spAutoFit/>
          </a:bodyPr>
          <a:lstStyle/>
          <a:p>
            <a:r>
              <a:rPr lang="en-US" sz="3600" dirty="0" smtClean="0">
                <a:solidFill>
                  <a:srgbClr val="000000"/>
                </a:solidFill>
              </a:rPr>
              <a:t>3. </a:t>
            </a:r>
            <a:r>
              <a:rPr lang="en-US" sz="3600" dirty="0" smtClean="0"/>
              <a:t>How did Joseph’s brothers feel when he told them who he was? </a:t>
            </a:r>
          </a:p>
          <a:p>
            <a:pPr lvl="0"/>
            <a:r>
              <a:rPr lang="en-US" sz="3600" dirty="0" smtClean="0"/>
              <a:t>A. Excited</a:t>
            </a:r>
          </a:p>
          <a:p>
            <a:pPr lvl="0"/>
            <a:r>
              <a:rPr lang="en-US" sz="3600" dirty="0" smtClean="0"/>
              <a:t>B. </a:t>
            </a:r>
            <a:r>
              <a:rPr lang="en-US" sz="3600" dirty="0" smtClean="0"/>
              <a:t>Stunned</a:t>
            </a:r>
            <a:endParaRPr lang="en-US" sz="3600" dirty="0" smtClean="0"/>
          </a:p>
          <a:p>
            <a:pPr lvl="0"/>
            <a:r>
              <a:rPr lang="en-US" sz="3600" dirty="0" smtClean="0"/>
              <a:t>C. Sad</a:t>
            </a:r>
          </a:p>
          <a:p>
            <a:endParaRPr lang="en-US" sz="3600" dirty="0"/>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3"/>
          <p:cNvSpPr>
            <a:spLocks noGrp="1"/>
          </p:cNvSpPr>
          <p:nvPr>
            <p:ph type="title"/>
          </p:nvPr>
        </p:nvSpPr>
        <p:spPr/>
        <p:txBody>
          <a:bodyPr/>
          <a:lstStyle/>
          <a:p>
            <a:pPr eaLnBrk="1" hangingPunct="1"/>
            <a:endParaRPr lang="en-US">
              <a:ea typeface="ＭＳ Ｐゴシック" pitchFamily="-108" charset="-128"/>
              <a:cs typeface="ＭＳ Ｐゴシック" pitchFamily="-108" charset="-128"/>
            </a:endParaRPr>
          </a:p>
        </p:txBody>
      </p:sp>
      <p:sp>
        <p:nvSpPr>
          <p:cNvPr id="15364" name="TextBox 5"/>
          <p:cNvSpPr txBox="1">
            <a:spLocks noChangeArrowheads="1"/>
          </p:cNvSpPr>
          <p:nvPr/>
        </p:nvSpPr>
        <p:spPr bwMode="auto">
          <a:xfrm>
            <a:off x="1295400" y="1828800"/>
            <a:ext cx="6629400" cy="3970318"/>
          </a:xfrm>
          <a:prstGeom prst="rect">
            <a:avLst/>
          </a:prstGeom>
          <a:noFill/>
          <a:ln w="9525">
            <a:noFill/>
            <a:miter lim="800000"/>
            <a:headEnd/>
            <a:tailEnd/>
          </a:ln>
        </p:spPr>
        <p:txBody>
          <a:bodyPr>
            <a:prstTxWarp prst="textNoShape">
              <a:avLst/>
            </a:prstTxWarp>
            <a:spAutoFit/>
          </a:bodyPr>
          <a:lstStyle/>
          <a:p>
            <a:r>
              <a:rPr lang="en-US" sz="3600" dirty="0" smtClean="0">
                <a:solidFill>
                  <a:srgbClr val="000000"/>
                </a:solidFill>
              </a:rPr>
              <a:t>3. </a:t>
            </a:r>
            <a:r>
              <a:rPr lang="en-US" sz="3600" dirty="0" smtClean="0"/>
              <a:t>How did Joseph’s brothers feel when he told them who he was? </a:t>
            </a:r>
          </a:p>
          <a:p>
            <a:pPr lvl="0"/>
            <a:r>
              <a:rPr lang="en-US" sz="3600" dirty="0" smtClean="0"/>
              <a:t>A. Excited</a:t>
            </a:r>
          </a:p>
          <a:p>
            <a:pPr lvl="0"/>
            <a:r>
              <a:rPr lang="en-US" sz="3600" b="1" dirty="0" smtClean="0"/>
              <a:t>B. </a:t>
            </a:r>
            <a:r>
              <a:rPr lang="en-US" sz="3600" b="1" dirty="0" smtClean="0"/>
              <a:t>Stunned</a:t>
            </a:r>
            <a:endParaRPr lang="en-US" sz="3600" b="1" dirty="0" smtClean="0"/>
          </a:p>
          <a:p>
            <a:pPr lvl="0"/>
            <a:r>
              <a:rPr lang="en-US" sz="3600" dirty="0" smtClean="0"/>
              <a:t>C. Sad</a:t>
            </a:r>
          </a:p>
          <a:p>
            <a:endParaRPr lang="en-US" sz="3600" dirty="0"/>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381000"/>
            <a:ext cx="7772400" cy="6186309"/>
          </a:xfrm>
          <a:prstGeom prst="rect">
            <a:avLst/>
          </a:prstGeom>
        </p:spPr>
        <p:txBody>
          <a:bodyPr wrap="square">
            <a:spAutoFit/>
          </a:bodyPr>
          <a:lstStyle/>
          <a:p>
            <a:r>
              <a:rPr lang="en-US" sz="3600" b="1" dirty="0"/>
              <a:t>Joseph Reveals His Identity</a:t>
            </a:r>
          </a:p>
          <a:p>
            <a:r>
              <a:rPr lang="en-US" sz="3600" dirty="0" smtClean="0"/>
              <a:t>45</a:t>
            </a:r>
            <a:endParaRPr lang="en-US" sz="3600" baseline="30000" dirty="0" smtClean="0"/>
          </a:p>
          <a:p>
            <a:r>
              <a:rPr lang="en-US" sz="3600" baseline="30000" dirty="0" smtClean="0"/>
              <a:t>4</a:t>
            </a:r>
            <a:r>
              <a:rPr lang="en-US" sz="3600" baseline="30000" dirty="0"/>
              <a:t> </a:t>
            </a:r>
            <a:r>
              <a:rPr lang="en-US" sz="3600" dirty="0"/>
              <a:t>“Please, come closer,” he said to them. So they came closer. And he said again, “I am Joseph, your brother, whom you sold into slavery in Egypt. </a:t>
            </a:r>
            <a:r>
              <a:rPr lang="en-US" sz="3600" baseline="30000" dirty="0"/>
              <a:t>5 </a:t>
            </a:r>
            <a:r>
              <a:rPr lang="en-US" sz="3600" dirty="0"/>
              <a:t>But don’t be upset, and don’t be angry with yourselves for selling me to this place. It was God who sent me here ahead of you to preserve your lives. </a:t>
            </a:r>
          </a:p>
        </p:txBody>
      </p:sp>
    </p:spTree>
    <p:extLst>
      <p:ext uri="{BB962C8B-B14F-4D97-AF65-F5344CB8AC3E}">
        <p14:creationId xmlns:p14="http://schemas.microsoft.com/office/powerpoint/2010/main" val="585794786"/>
      </p:ext>
    </p:extLst>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3"/>
          <p:cNvSpPr>
            <a:spLocks noGrp="1"/>
          </p:cNvSpPr>
          <p:nvPr>
            <p:ph type="title"/>
          </p:nvPr>
        </p:nvSpPr>
        <p:spPr/>
        <p:txBody>
          <a:bodyPr/>
          <a:lstStyle/>
          <a:p>
            <a:pPr eaLnBrk="1" hangingPunct="1"/>
            <a:endParaRPr lang="en-US">
              <a:ea typeface="ＭＳ Ｐゴシック" pitchFamily="-108" charset="-128"/>
              <a:cs typeface="ＭＳ Ｐゴシック" pitchFamily="-108" charset="-128"/>
            </a:endParaRPr>
          </a:p>
        </p:txBody>
      </p:sp>
      <p:sp>
        <p:nvSpPr>
          <p:cNvPr id="15364" name="TextBox 5"/>
          <p:cNvSpPr txBox="1">
            <a:spLocks noChangeArrowheads="1"/>
          </p:cNvSpPr>
          <p:nvPr/>
        </p:nvSpPr>
        <p:spPr bwMode="auto">
          <a:xfrm>
            <a:off x="1295400" y="1841480"/>
            <a:ext cx="6629400" cy="3970318"/>
          </a:xfrm>
          <a:prstGeom prst="rect">
            <a:avLst/>
          </a:prstGeom>
          <a:noFill/>
          <a:ln w="9525">
            <a:noFill/>
            <a:miter lim="800000"/>
            <a:headEnd/>
            <a:tailEnd/>
          </a:ln>
        </p:spPr>
        <p:txBody>
          <a:bodyPr>
            <a:prstTxWarp prst="textNoShape">
              <a:avLst/>
            </a:prstTxWarp>
            <a:spAutoFit/>
          </a:bodyPr>
          <a:lstStyle/>
          <a:p>
            <a:r>
              <a:rPr lang="en-US" sz="3600" dirty="0" smtClean="0">
                <a:solidFill>
                  <a:srgbClr val="000000"/>
                </a:solidFill>
              </a:rPr>
              <a:t>4. </a:t>
            </a:r>
            <a:r>
              <a:rPr lang="en-US" sz="3600" dirty="0" smtClean="0"/>
              <a:t>Because the brothers sold Joseph into slavery, he was able to</a:t>
            </a:r>
          </a:p>
          <a:p>
            <a:pPr lvl="0"/>
            <a:r>
              <a:rPr lang="en-US" sz="3600" dirty="0" smtClean="0"/>
              <a:t>A. get his revenge. </a:t>
            </a:r>
          </a:p>
          <a:p>
            <a:pPr lvl="0"/>
            <a:r>
              <a:rPr lang="en-US" sz="3600" dirty="0" smtClean="0"/>
              <a:t>B. save his family</a:t>
            </a:r>
            <a:r>
              <a:rPr lang="en-US" sz="3600" dirty="0" smtClean="0"/>
              <a:t>. (preserve)</a:t>
            </a:r>
            <a:endParaRPr lang="en-US" sz="3600" dirty="0" smtClean="0"/>
          </a:p>
          <a:p>
            <a:pPr lvl="0"/>
            <a:r>
              <a:rPr lang="en-US" sz="3600" dirty="0" smtClean="0"/>
              <a:t>C. buy a new coat. </a:t>
            </a:r>
          </a:p>
          <a:p>
            <a:endParaRPr lang="en-US" sz="3600" dirty="0" smtClean="0"/>
          </a:p>
        </p:txBody>
      </p:sp>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3"/>
          <p:cNvSpPr>
            <a:spLocks noGrp="1"/>
          </p:cNvSpPr>
          <p:nvPr>
            <p:ph type="title"/>
          </p:nvPr>
        </p:nvSpPr>
        <p:spPr/>
        <p:txBody>
          <a:bodyPr/>
          <a:lstStyle/>
          <a:p>
            <a:pPr eaLnBrk="1" hangingPunct="1"/>
            <a:endParaRPr lang="en-US">
              <a:ea typeface="ＭＳ Ｐゴシック" pitchFamily="-108" charset="-128"/>
              <a:cs typeface="ＭＳ Ｐゴシック" pitchFamily="-108" charset="-128"/>
            </a:endParaRPr>
          </a:p>
        </p:txBody>
      </p:sp>
      <p:sp>
        <p:nvSpPr>
          <p:cNvPr id="15364" name="TextBox 5"/>
          <p:cNvSpPr txBox="1">
            <a:spLocks noChangeArrowheads="1"/>
          </p:cNvSpPr>
          <p:nvPr/>
        </p:nvSpPr>
        <p:spPr bwMode="auto">
          <a:xfrm>
            <a:off x="1295400" y="1841480"/>
            <a:ext cx="6629400" cy="3970318"/>
          </a:xfrm>
          <a:prstGeom prst="rect">
            <a:avLst/>
          </a:prstGeom>
          <a:noFill/>
          <a:ln w="9525">
            <a:noFill/>
            <a:miter lim="800000"/>
            <a:headEnd/>
            <a:tailEnd/>
          </a:ln>
        </p:spPr>
        <p:txBody>
          <a:bodyPr>
            <a:prstTxWarp prst="textNoShape">
              <a:avLst/>
            </a:prstTxWarp>
            <a:spAutoFit/>
          </a:bodyPr>
          <a:lstStyle/>
          <a:p>
            <a:r>
              <a:rPr lang="en-US" sz="3600" dirty="0" smtClean="0">
                <a:solidFill>
                  <a:srgbClr val="000000"/>
                </a:solidFill>
              </a:rPr>
              <a:t>4. </a:t>
            </a:r>
            <a:r>
              <a:rPr lang="en-US" sz="3600" dirty="0" smtClean="0"/>
              <a:t>Because the brothers sold Joseph into slavery, he was able to</a:t>
            </a:r>
          </a:p>
          <a:p>
            <a:pPr lvl="0"/>
            <a:r>
              <a:rPr lang="en-US" sz="3600" dirty="0" smtClean="0"/>
              <a:t>A. get his revenge. </a:t>
            </a:r>
          </a:p>
          <a:p>
            <a:pPr lvl="0"/>
            <a:r>
              <a:rPr lang="en-US" sz="3600" b="1" dirty="0" smtClean="0"/>
              <a:t>B. save his family</a:t>
            </a:r>
            <a:r>
              <a:rPr lang="en-US" sz="3600" b="1" dirty="0" smtClean="0"/>
              <a:t>. (preserve)</a:t>
            </a:r>
            <a:endParaRPr lang="en-US" sz="3600" b="1" dirty="0" smtClean="0"/>
          </a:p>
          <a:p>
            <a:pPr lvl="0"/>
            <a:r>
              <a:rPr lang="en-US" sz="3600" dirty="0" smtClean="0"/>
              <a:t>C. buy a new coat. </a:t>
            </a:r>
          </a:p>
          <a:p>
            <a:endParaRPr lang="en-US" sz="3600" dirty="0" smtClean="0"/>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3"/>
          <p:cNvSpPr>
            <a:spLocks noGrp="1"/>
          </p:cNvSpPr>
          <p:nvPr>
            <p:ph type="title"/>
          </p:nvPr>
        </p:nvSpPr>
        <p:spPr/>
        <p:txBody>
          <a:bodyPr/>
          <a:lstStyle/>
          <a:p>
            <a:pPr eaLnBrk="1" hangingPunct="1"/>
            <a:endParaRPr lang="en-US">
              <a:ea typeface="ＭＳ Ｐゴシック" pitchFamily="-108" charset="-128"/>
              <a:cs typeface="ＭＳ Ｐゴシック" pitchFamily="-108" charset="-128"/>
            </a:endParaRPr>
          </a:p>
        </p:txBody>
      </p:sp>
      <p:sp>
        <p:nvSpPr>
          <p:cNvPr id="15364" name="TextBox 5"/>
          <p:cNvSpPr txBox="1">
            <a:spLocks noChangeArrowheads="1"/>
          </p:cNvSpPr>
          <p:nvPr/>
        </p:nvSpPr>
        <p:spPr bwMode="auto">
          <a:xfrm>
            <a:off x="1295400" y="1828800"/>
            <a:ext cx="6629400" cy="3416320"/>
          </a:xfrm>
          <a:prstGeom prst="rect">
            <a:avLst/>
          </a:prstGeom>
          <a:noFill/>
          <a:ln w="9525">
            <a:noFill/>
            <a:miter lim="800000"/>
            <a:headEnd/>
            <a:tailEnd/>
          </a:ln>
        </p:spPr>
        <p:txBody>
          <a:bodyPr>
            <a:prstTxWarp prst="textNoShape">
              <a:avLst/>
            </a:prstTxWarp>
            <a:spAutoFit/>
          </a:bodyPr>
          <a:lstStyle/>
          <a:p>
            <a:r>
              <a:rPr lang="en-US" sz="3600" dirty="0" smtClean="0">
                <a:solidFill>
                  <a:srgbClr val="000000"/>
                </a:solidFill>
              </a:rPr>
              <a:t>5. </a:t>
            </a:r>
            <a:r>
              <a:rPr lang="en-US" sz="3600" dirty="0" smtClean="0"/>
              <a:t>When someone hurts us, we can take a step toward </a:t>
            </a:r>
          </a:p>
          <a:p>
            <a:r>
              <a:rPr lang="en-US" sz="3600" dirty="0" smtClean="0"/>
              <a:t>A. mending our relationship by</a:t>
            </a:r>
          </a:p>
          <a:p>
            <a:pPr lvl="0"/>
            <a:r>
              <a:rPr lang="en-US" sz="3600" dirty="0" smtClean="0"/>
              <a:t>forgiving him.</a:t>
            </a:r>
          </a:p>
          <a:p>
            <a:pPr lvl="0"/>
            <a:r>
              <a:rPr lang="en-US" sz="3600" dirty="0" smtClean="0"/>
              <a:t>B. hurting them back. </a:t>
            </a:r>
          </a:p>
          <a:p>
            <a:r>
              <a:rPr lang="en-US" sz="3600" dirty="0" smtClean="0"/>
              <a:t>C. ignoring them at school. </a:t>
            </a:r>
            <a:endParaRPr lang="en-US" sz="3600" dirty="0"/>
          </a:p>
        </p:txBody>
      </p:sp>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3"/>
          <p:cNvSpPr>
            <a:spLocks noGrp="1"/>
          </p:cNvSpPr>
          <p:nvPr>
            <p:ph type="title"/>
          </p:nvPr>
        </p:nvSpPr>
        <p:spPr/>
        <p:txBody>
          <a:bodyPr/>
          <a:lstStyle/>
          <a:p>
            <a:pPr eaLnBrk="1" hangingPunct="1"/>
            <a:endParaRPr lang="en-US">
              <a:ea typeface="ＭＳ Ｐゴシック" pitchFamily="-108" charset="-128"/>
              <a:cs typeface="ＭＳ Ｐゴシック" pitchFamily="-108" charset="-128"/>
            </a:endParaRPr>
          </a:p>
        </p:txBody>
      </p:sp>
      <p:sp>
        <p:nvSpPr>
          <p:cNvPr id="15364" name="TextBox 5"/>
          <p:cNvSpPr txBox="1">
            <a:spLocks noChangeArrowheads="1"/>
          </p:cNvSpPr>
          <p:nvPr/>
        </p:nvSpPr>
        <p:spPr bwMode="auto">
          <a:xfrm>
            <a:off x="1295400" y="1828800"/>
            <a:ext cx="6629400" cy="3416320"/>
          </a:xfrm>
          <a:prstGeom prst="rect">
            <a:avLst/>
          </a:prstGeom>
          <a:noFill/>
          <a:ln w="9525">
            <a:noFill/>
            <a:miter lim="800000"/>
            <a:headEnd/>
            <a:tailEnd/>
          </a:ln>
        </p:spPr>
        <p:txBody>
          <a:bodyPr>
            <a:prstTxWarp prst="textNoShape">
              <a:avLst/>
            </a:prstTxWarp>
            <a:spAutoFit/>
          </a:bodyPr>
          <a:lstStyle/>
          <a:p>
            <a:r>
              <a:rPr lang="en-US" sz="3600" dirty="0" smtClean="0">
                <a:solidFill>
                  <a:srgbClr val="000000"/>
                </a:solidFill>
              </a:rPr>
              <a:t>5. </a:t>
            </a:r>
            <a:r>
              <a:rPr lang="en-US" sz="3600" dirty="0" smtClean="0"/>
              <a:t>When someone hurts us, we can take a step toward </a:t>
            </a:r>
          </a:p>
          <a:p>
            <a:r>
              <a:rPr lang="en-US" sz="3600" b="1" dirty="0" smtClean="0"/>
              <a:t>A. mending our relationship by forgiving him.</a:t>
            </a:r>
          </a:p>
          <a:p>
            <a:pPr lvl="0"/>
            <a:r>
              <a:rPr lang="en-US" sz="3600" dirty="0" smtClean="0"/>
              <a:t>B. hurting them back. </a:t>
            </a:r>
          </a:p>
          <a:p>
            <a:r>
              <a:rPr lang="en-US" sz="3600" dirty="0" smtClean="0"/>
              <a:t>C. ignoring them at school. </a:t>
            </a:r>
            <a:endParaRPr lang="en-US" sz="3600" dirty="0"/>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Box 5"/>
          <p:cNvSpPr txBox="1">
            <a:spLocks noChangeArrowheads="1"/>
          </p:cNvSpPr>
          <p:nvPr/>
        </p:nvSpPr>
        <p:spPr bwMode="auto">
          <a:xfrm>
            <a:off x="838200" y="685800"/>
            <a:ext cx="7696200" cy="4401205"/>
          </a:xfrm>
          <a:prstGeom prst="rect">
            <a:avLst/>
          </a:prstGeom>
          <a:noFill/>
          <a:ln w="9525">
            <a:noFill/>
            <a:miter lim="800000"/>
            <a:headEnd/>
            <a:tailEnd/>
          </a:ln>
        </p:spPr>
        <p:txBody>
          <a:bodyPr wrap="square">
            <a:prstTxWarp prst="textNoShape">
              <a:avLst/>
            </a:prstTxWarp>
            <a:spAutoFit/>
          </a:bodyPr>
          <a:lstStyle/>
          <a:p>
            <a:r>
              <a:rPr lang="en-US" b="1" dirty="0"/>
              <a:t>Genesis </a:t>
            </a:r>
            <a:r>
              <a:rPr lang="en-US" b="1" dirty="0" smtClean="0"/>
              <a:t>44 New </a:t>
            </a:r>
            <a:r>
              <a:rPr lang="en-US" b="1" dirty="0"/>
              <a:t>Living Translation (NLT)</a:t>
            </a:r>
          </a:p>
          <a:p>
            <a:r>
              <a:rPr lang="en-US" b="1" dirty="0"/>
              <a:t>Joseph’s Silver Cup</a:t>
            </a:r>
          </a:p>
          <a:p>
            <a:r>
              <a:rPr lang="en-US" dirty="0"/>
              <a:t>44 </a:t>
            </a:r>
            <a:endParaRPr lang="en-US" baseline="30000" dirty="0"/>
          </a:p>
          <a:p>
            <a:endParaRPr lang="en-US" baseline="30000" dirty="0" smtClean="0"/>
          </a:p>
          <a:p>
            <a:r>
              <a:rPr lang="en-US" baseline="30000" dirty="0" smtClean="0"/>
              <a:t>2</a:t>
            </a:r>
            <a:r>
              <a:rPr lang="en-US" baseline="30000" dirty="0"/>
              <a:t> </a:t>
            </a:r>
            <a:r>
              <a:rPr lang="en-US" dirty="0"/>
              <a:t>Then put my personal silver cup at the top of the youngest brother’s sack, along with the money for his grain.” So the manager did as Joseph instructed him</a:t>
            </a:r>
            <a:r>
              <a:rPr lang="en-US" dirty="0" smtClean="0"/>
              <a:t>.</a:t>
            </a:r>
          </a:p>
          <a:p>
            <a:endParaRPr lang="en-US" dirty="0"/>
          </a:p>
          <a:p>
            <a:r>
              <a:rPr lang="en-US" baseline="30000" dirty="0"/>
              <a:t>3 </a:t>
            </a:r>
            <a:r>
              <a:rPr lang="en-US" dirty="0"/>
              <a:t>The brothers were up at dawn and were sent on their journey with their loaded donkeys</a:t>
            </a:r>
            <a:r>
              <a:rPr lang="en-US" dirty="0" smtClean="0"/>
              <a:t>.</a:t>
            </a:r>
          </a:p>
          <a:p>
            <a:endParaRPr lang="en-US" dirty="0"/>
          </a:p>
          <a:p>
            <a:r>
              <a:rPr lang="en-US" dirty="0" smtClean="0"/>
              <a:t> </a:t>
            </a:r>
            <a:endParaRPr lang="en-US" dirty="0"/>
          </a:p>
        </p:txBody>
      </p:sp>
    </p:spTree>
    <p:extLst>
      <p:ext uri="{BB962C8B-B14F-4D97-AF65-F5344CB8AC3E}">
        <p14:creationId xmlns:p14="http://schemas.microsoft.com/office/powerpoint/2010/main" val="1672400417"/>
      </p:ext>
    </p:extLst>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Box 5"/>
          <p:cNvSpPr txBox="1">
            <a:spLocks noChangeArrowheads="1"/>
          </p:cNvSpPr>
          <p:nvPr/>
        </p:nvSpPr>
        <p:spPr bwMode="auto">
          <a:xfrm>
            <a:off x="838200" y="685800"/>
            <a:ext cx="7696200" cy="4154984"/>
          </a:xfrm>
          <a:prstGeom prst="rect">
            <a:avLst/>
          </a:prstGeom>
          <a:noFill/>
          <a:ln w="9525">
            <a:noFill/>
            <a:miter lim="800000"/>
            <a:headEnd/>
            <a:tailEnd/>
          </a:ln>
        </p:spPr>
        <p:txBody>
          <a:bodyPr wrap="square">
            <a:prstTxWarp prst="textNoShape">
              <a:avLst/>
            </a:prstTxWarp>
            <a:spAutoFit/>
          </a:bodyPr>
          <a:lstStyle/>
          <a:p>
            <a:r>
              <a:rPr lang="en-US" b="1" dirty="0"/>
              <a:t>Genesis </a:t>
            </a:r>
            <a:r>
              <a:rPr lang="en-US" b="1" dirty="0" smtClean="0"/>
              <a:t>44 New </a:t>
            </a:r>
            <a:r>
              <a:rPr lang="en-US" b="1" dirty="0"/>
              <a:t>Living Translation (NLT)</a:t>
            </a:r>
          </a:p>
          <a:p>
            <a:r>
              <a:rPr lang="en-US" b="1" dirty="0"/>
              <a:t>Joseph’s Silver Cup</a:t>
            </a:r>
          </a:p>
          <a:p>
            <a:r>
              <a:rPr lang="en-US" dirty="0"/>
              <a:t>44 </a:t>
            </a:r>
            <a:endParaRPr lang="en-US" dirty="0" smtClean="0"/>
          </a:p>
          <a:p>
            <a:endParaRPr lang="en-US" dirty="0"/>
          </a:p>
          <a:p>
            <a:r>
              <a:rPr lang="en-US" dirty="0" smtClean="0"/>
              <a:t> </a:t>
            </a:r>
            <a:r>
              <a:rPr lang="en-US" baseline="30000" dirty="0"/>
              <a:t>4 </a:t>
            </a:r>
            <a:r>
              <a:rPr lang="en-US" dirty="0"/>
              <a:t>But when they had gone only a short distance and were barely out of the city, Joseph said to his palace manager, “Chase after them and stop them. When you catch up with them, ask them, ‘Why have you repaid my kindness with such evil? </a:t>
            </a:r>
            <a:r>
              <a:rPr lang="en-US" baseline="30000" dirty="0"/>
              <a:t>5 </a:t>
            </a:r>
            <a:r>
              <a:rPr lang="en-US" dirty="0"/>
              <a:t>Why have you stolen my master’s silver cup,</a:t>
            </a:r>
            <a:r>
              <a:rPr lang="en-US" baseline="30000" dirty="0"/>
              <a:t>[</a:t>
            </a:r>
            <a:r>
              <a:rPr lang="en-US" baseline="30000" dirty="0">
                <a:hlinkClick r:id="rId3" tooltip="See footnote a"/>
              </a:rPr>
              <a:t>a</a:t>
            </a:r>
            <a:r>
              <a:rPr lang="en-US" baseline="30000" dirty="0"/>
              <a:t>]</a:t>
            </a:r>
            <a:r>
              <a:rPr lang="en-US" dirty="0"/>
              <a:t> which he uses to predict the future? What a wicked thing you have done!’”</a:t>
            </a:r>
          </a:p>
        </p:txBody>
      </p:sp>
    </p:spTree>
    <p:extLst>
      <p:ext uri="{BB962C8B-B14F-4D97-AF65-F5344CB8AC3E}">
        <p14:creationId xmlns:p14="http://schemas.microsoft.com/office/powerpoint/2010/main" val="2655193756"/>
      </p:ext>
    </p:extLst>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Box 5"/>
          <p:cNvSpPr txBox="1">
            <a:spLocks noChangeArrowheads="1"/>
          </p:cNvSpPr>
          <p:nvPr/>
        </p:nvSpPr>
        <p:spPr bwMode="auto">
          <a:xfrm>
            <a:off x="838200" y="685800"/>
            <a:ext cx="7696200" cy="4154984"/>
          </a:xfrm>
          <a:prstGeom prst="rect">
            <a:avLst/>
          </a:prstGeom>
          <a:noFill/>
          <a:ln w="9525">
            <a:noFill/>
            <a:miter lim="800000"/>
            <a:headEnd/>
            <a:tailEnd/>
          </a:ln>
        </p:spPr>
        <p:txBody>
          <a:bodyPr wrap="square">
            <a:prstTxWarp prst="textNoShape">
              <a:avLst/>
            </a:prstTxWarp>
            <a:spAutoFit/>
          </a:bodyPr>
          <a:lstStyle/>
          <a:p>
            <a:r>
              <a:rPr lang="en-US" b="1" dirty="0"/>
              <a:t>Genesis </a:t>
            </a:r>
            <a:r>
              <a:rPr lang="en-US" b="1" dirty="0" smtClean="0"/>
              <a:t>44 New </a:t>
            </a:r>
            <a:r>
              <a:rPr lang="en-US" b="1" dirty="0"/>
              <a:t>Living Translation (NLT)</a:t>
            </a:r>
          </a:p>
          <a:p>
            <a:r>
              <a:rPr lang="en-US" b="1" dirty="0"/>
              <a:t>Joseph’s Silver Cup</a:t>
            </a:r>
          </a:p>
          <a:p>
            <a:r>
              <a:rPr lang="en-US" dirty="0"/>
              <a:t>44 </a:t>
            </a:r>
            <a:endParaRPr lang="en-US" dirty="0" smtClean="0"/>
          </a:p>
          <a:p>
            <a:r>
              <a:rPr lang="en-US" baseline="30000" dirty="0"/>
              <a:t>11 </a:t>
            </a:r>
            <a:r>
              <a:rPr lang="en-US" dirty="0"/>
              <a:t>They all quickly took their sacks from the backs of their donkeys and opened them. </a:t>
            </a:r>
            <a:r>
              <a:rPr lang="en-US" baseline="30000" dirty="0"/>
              <a:t>12 </a:t>
            </a:r>
            <a:r>
              <a:rPr lang="en-US" dirty="0"/>
              <a:t>The palace manager searched the brothers’ sacks, from the oldest to the youngest. And the cup was found in Benjamin’s sack! </a:t>
            </a:r>
            <a:r>
              <a:rPr lang="en-US" baseline="30000" dirty="0"/>
              <a:t>13 </a:t>
            </a:r>
            <a:r>
              <a:rPr lang="en-US" dirty="0"/>
              <a:t>When the brothers saw this, they tore their clothing in despair. Then they loaded their donkeys again and returned to the city.</a:t>
            </a:r>
          </a:p>
          <a:p>
            <a:endParaRPr lang="en-US" dirty="0"/>
          </a:p>
        </p:txBody>
      </p:sp>
    </p:spTree>
    <p:extLst>
      <p:ext uri="{BB962C8B-B14F-4D97-AF65-F5344CB8AC3E}">
        <p14:creationId xmlns:p14="http://schemas.microsoft.com/office/powerpoint/2010/main" val="16529262"/>
      </p:ext>
    </p:extLst>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3"/>
          <p:cNvSpPr>
            <a:spLocks noGrp="1"/>
          </p:cNvSpPr>
          <p:nvPr>
            <p:ph type="title"/>
          </p:nvPr>
        </p:nvSpPr>
        <p:spPr/>
        <p:txBody>
          <a:bodyPr/>
          <a:lstStyle/>
          <a:p>
            <a:pPr eaLnBrk="1" hangingPunct="1"/>
            <a:endParaRPr lang="en-US">
              <a:ea typeface="ＭＳ Ｐゴシック" pitchFamily="-108" charset="-128"/>
              <a:cs typeface="ＭＳ Ｐゴシック" pitchFamily="-108" charset="-128"/>
            </a:endParaRPr>
          </a:p>
        </p:txBody>
      </p:sp>
      <p:sp>
        <p:nvSpPr>
          <p:cNvPr id="15364" name="TextBox 5"/>
          <p:cNvSpPr txBox="1">
            <a:spLocks noChangeArrowheads="1"/>
          </p:cNvSpPr>
          <p:nvPr/>
        </p:nvSpPr>
        <p:spPr bwMode="auto">
          <a:xfrm>
            <a:off x="1295400" y="2057400"/>
            <a:ext cx="6629400" cy="2862322"/>
          </a:xfrm>
          <a:prstGeom prst="rect">
            <a:avLst/>
          </a:prstGeom>
          <a:noFill/>
          <a:ln w="9525">
            <a:noFill/>
            <a:miter lim="800000"/>
            <a:headEnd/>
            <a:tailEnd/>
          </a:ln>
        </p:spPr>
        <p:txBody>
          <a:bodyPr>
            <a:prstTxWarp prst="textNoShape">
              <a:avLst/>
            </a:prstTxWarp>
            <a:spAutoFit/>
          </a:bodyPr>
          <a:lstStyle/>
          <a:p>
            <a:r>
              <a:rPr lang="en-US" sz="3600" dirty="0" smtClean="0">
                <a:solidFill>
                  <a:srgbClr val="000000"/>
                </a:solidFill>
              </a:rPr>
              <a:t>1. </a:t>
            </a:r>
            <a:r>
              <a:rPr lang="en-US" sz="3600" dirty="0" smtClean="0"/>
              <a:t>Joseph hid his favorite cup in ___________ sack. </a:t>
            </a:r>
          </a:p>
          <a:p>
            <a:pPr lvl="0"/>
            <a:r>
              <a:rPr lang="en-US" sz="3600" dirty="0" smtClean="0"/>
              <a:t>A. Benjamin’s</a:t>
            </a:r>
          </a:p>
          <a:p>
            <a:pPr lvl="0"/>
            <a:r>
              <a:rPr lang="en-US" sz="3600" dirty="0" smtClean="0"/>
              <a:t>B. Judah’s</a:t>
            </a:r>
          </a:p>
          <a:p>
            <a:pPr lvl="0"/>
            <a:r>
              <a:rPr lang="en-US" sz="3600" dirty="0" smtClean="0"/>
              <a:t>C. Reuben’s</a:t>
            </a:r>
            <a:endParaRPr lang="en-US" sz="3600" dirty="0"/>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3"/>
          <p:cNvSpPr>
            <a:spLocks noGrp="1"/>
          </p:cNvSpPr>
          <p:nvPr>
            <p:ph type="title"/>
          </p:nvPr>
        </p:nvSpPr>
        <p:spPr/>
        <p:txBody>
          <a:bodyPr/>
          <a:lstStyle/>
          <a:p>
            <a:pPr eaLnBrk="1" hangingPunct="1"/>
            <a:endParaRPr lang="en-US">
              <a:ea typeface="ＭＳ Ｐゴシック" pitchFamily="-108" charset="-128"/>
              <a:cs typeface="ＭＳ Ｐゴシック" pitchFamily="-108" charset="-128"/>
            </a:endParaRPr>
          </a:p>
        </p:txBody>
      </p:sp>
      <p:sp>
        <p:nvSpPr>
          <p:cNvPr id="15364" name="TextBox 5"/>
          <p:cNvSpPr txBox="1">
            <a:spLocks noChangeArrowheads="1"/>
          </p:cNvSpPr>
          <p:nvPr/>
        </p:nvSpPr>
        <p:spPr bwMode="auto">
          <a:xfrm>
            <a:off x="1295400" y="2057400"/>
            <a:ext cx="6629400" cy="2862322"/>
          </a:xfrm>
          <a:prstGeom prst="rect">
            <a:avLst/>
          </a:prstGeom>
          <a:noFill/>
          <a:ln w="9525">
            <a:noFill/>
            <a:miter lim="800000"/>
            <a:headEnd/>
            <a:tailEnd/>
          </a:ln>
        </p:spPr>
        <p:txBody>
          <a:bodyPr>
            <a:prstTxWarp prst="textNoShape">
              <a:avLst/>
            </a:prstTxWarp>
            <a:spAutoFit/>
          </a:bodyPr>
          <a:lstStyle/>
          <a:p>
            <a:r>
              <a:rPr lang="en-US" sz="3600" dirty="0" smtClean="0">
                <a:solidFill>
                  <a:srgbClr val="000000"/>
                </a:solidFill>
              </a:rPr>
              <a:t>1. </a:t>
            </a:r>
            <a:r>
              <a:rPr lang="en-US" sz="3600" dirty="0" smtClean="0"/>
              <a:t>Joseph hid his favorite cup in ___________ sack. </a:t>
            </a:r>
          </a:p>
          <a:p>
            <a:pPr lvl="0"/>
            <a:r>
              <a:rPr lang="en-US" sz="3600" b="1" dirty="0" smtClean="0"/>
              <a:t>A. Benjamin’s</a:t>
            </a:r>
          </a:p>
          <a:p>
            <a:pPr lvl="0"/>
            <a:r>
              <a:rPr lang="en-US" sz="3600" dirty="0" smtClean="0"/>
              <a:t>B. Judah’s</a:t>
            </a:r>
          </a:p>
          <a:p>
            <a:pPr lvl="0"/>
            <a:r>
              <a:rPr lang="en-US" sz="3600" dirty="0" smtClean="0"/>
              <a:t>C. Reuben’s</a:t>
            </a:r>
            <a:endParaRPr lang="en-US" sz="3600" dirty="0"/>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Box 5"/>
          <p:cNvSpPr txBox="1">
            <a:spLocks noChangeArrowheads="1"/>
          </p:cNvSpPr>
          <p:nvPr/>
        </p:nvSpPr>
        <p:spPr bwMode="auto">
          <a:xfrm>
            <a:off x="1008185" y="1166842"/>
            <a:ext cx="7315200" cy="4524315"/>
          </a:xfrm>
          <a:prstGeom prst="rect">
            <a:avLst/>
          </a:prstGeom>
          <a:noFill/>
          <a:ln w="9525">
            <a:noFill/>
            <a:miter lim="800000"/>
            <a:headEnd/>
            <a:tailEnd/>
          </a:ln>
        </p:spPr>
        <p:txBody>
          <a:bodyPr wrap="square">
            <a:prstTxWarp prst="textNoShape">
              <a:avLst/>
            </a:prstTxWarp>
            <a:spAutoFit/>
          </a:bodyPr>
          <a:lstStyle/>
          <a:p>
            <a:r>
              <a:rPr lang="en-US" b="1" dirty="0"/>
              <a:t>Judah Speaks for His Brothers</a:t>
            </a:r>
          </a:p>
          <a:p>
            <a:r>
              <a:rPr lang="en-US" baseline="30000" dirty="0"/>
              <a:t>18 </a:t>
            </a:r>
            <a:r>
              <a:rPr lang="en-US" dirty="0"/>
              <a:t>Then Judah stepped forward and said, “Please, my lord, let your servant say just one word to you. Please, do not be angry with me, even though you are as powerful as Pharaoh himself.</a:t>
            </a:r>
          </a:p>
          <a:p>
            <a:r>
              <a:rPr lang="en-US" baseline="30000" dirty="0"/>
              <a:t>19 </a:t>
            </a:r>
            <a:r>
              <a:rPr lang="en-US" dirty="0"/>
              <a:t>“My lord, previously you asked us, your servants, ‘Do you have a father or a brother?’ </a:t>
            </a:r>
            <a:r>
              <a:rPr lang="en-US" baseline="30000" dirty="0"/>
              <a:t>20 </a:t>
            </a:r>
            <a:r>
              <a:rPr lang="en-US" dirty="0"/>
              <a:t>And we responded, ‘Yes, my lord, we have a father who is an old man, and his youngest son is a child of his old age. His full brother is dead, and he alone is left of his mother’s children, and his father loves him very much.’</a:t>
            </a:r>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3"/>
          <p:cNvSpPr>
            <a:spLocks noGrp="1"/>
          </p:cNvSpPr>
          <p:nvPr>
            <p:ph type="title"/>
          </p:nvPr>
        </p:nvSpPr>
        <p:spPr/>
        <p:txBody>
          <a:bodyPr/>
          <a:lstStyle/>
          <a:p>
            <a:pPr eaLnBrk="1" hangingPunct="1"/>
            <a:endParaRPr lang="en-US">
              <a:ea typeface="ＭＳ Ｐゴシック" pitchFamily="-108" charset="-128"/>
              <a:cs typeface="ＭＳ Ｐゴシック" pitchFamily="-108" charset="-128"/>
            </a:endParaRPr>
          </a:p>
        </p:txBody>
      </p:sp>
      <p:sp>
        <p:nvSpPr>
          <p:cNvPr id="15364" name="TextBox 5"/>
          <p:cNvSpPr txBox="1">
            <a:spLocks noChangeArrowheads="1"/>
          </p:cNvSpPr>
          <p:nvPr/>
        </p:nvSpPr>
        <p:spPr bwMode="auto">
          <a:xfrm>
            <a:off x="1295400" y="2057400"/>
            <a:ext cx="6629400" cy="2862322"/>
          </a:xfrm>
          <a:prstGeom prst="rect">
            <a:avLst/>
          </a:prstGeom>
          <a:noFill/>
          <a:ln w="9525">
            <a:noFill/>
            <a:miter lim="800000"/>
            <a:headEnd/>
            <a:tailEnd/>
          </a:ln>
        </p:spPr>
        <p:txBody>
          <a:bodyPr>
            <a:prstTxWarp prst="textNoShape">
              <a:avLst/>
            </a:prstTxWarp>
            <a:spAutoFit/>
          </a:bodyPr>
          <a:lstStyle/>
          <a:p>
            <a:r>
              <a:rPr lang="en-US" sz="3600" dirty="0" smtClean="0">
                <a:solidFill>
                  <a:srgbClr val="000000"/>
                </a:solidFill>
              </a:rPr>
              <a:t>2. </a:t>
            </a:r>
            <a:r>
              <a:rPr lang="en-US" sz="3600" dirty="0" smtClean="0"/>
              <a:t>Which brother pleaded for Benjamin to be freed? </a:t>
            </a:r>
          </a:p>
          <a:p>
            <a:pPr lvl="0"/>
            <a:r>
              <a:rPr lang="en-US" sz="3600" dirty="0" smtClean="0"/>
              <a:t>A. Jacob</a:t>
            </a:r>
          </a:p>
          <a:p>
            <a:pPr lvl="0"/>
            <a:r>
              <a:rPr lang="en-US" sz="3600" dirty="0" smtClean="0"/>
              <a:t>B. Reuben</a:t>
            </a:r>
          </a:p>
          <a:p>
            <a:pPr lvl="0"/>
            <a:r>
              <a:rPr lang="en-US" sz="3600" b="1" dirty="0" smtClean="0"/>
              <a:t>C. Judah</a:t>
            </a:r>
          </a:p>
          <a:p>
            <a:endParaRPr lang="en-US" sz="3600" dirty="0"/>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051560"/>
            <a:ext cx="7772400" cy="4524315"/>
          </a:xfrm>
          <a:prstGeom prst="rect">
            <a:avLst/>
          </a:prstGeom>
        </p:spPr>
        <p:txBody>
          <a:bodyPr wrap="square">
            <a:spAutoFit/>
          </a:bodyPr>
          <a:lstStyle/>
          <a:p>
            <a:r>
              <a:rPr lang="en-US" b="1" dirty="0" smtClean="0"/>
              <a:t>Joseph </a:t>
            </a:r>
            <a:r>
              <a:rPr lang="en-US" b="1" dirty="0"/>
              <a:t>Reveals His </a:t>
            </a:r>
            <a:r>
              <a:rPr lang="en-US" b="1" dirty="0" smtClean="0"/>
              <a:t>Identity</a:t>
            </a:r>
          </a:p>
          <a:p>
            <a:endParaRPr lang="en-US" b="1" dirty="0"/>
          </a:p>
          <a:p>
            <a:r>
              <a:rPr lang="en-US" dirty="0"/>
              <a:t>45 Joseph could stand it no longer. There were many people in the room, and he said to his attendants, “Out, all of you!” So he was alone with his brothers when he told them who he was. </a:t>
            </a:r>
            <a:r>
              <a:rPr lang="en-US" baseline="30000" dirty="0"/>
              <a:t>2 </a:t>
            </a:r>
            <a:r>
              <a:rPr lang="en-US" dirty="0"/>
              <a:t>Then he broke down and wept. He wept so loudly the Egyptians could hear him, and word of it quickly carried to Pharaoh’s palace.</a:t>
            </a:r>
          </a:p>
          <a:p>
            <a:r>
              <a:rPr lang="en-US" baseline="30000" dirty="0"/>
              <a:t>3 </a:t>
            </a:r>
            <a:r>
              <a:rPr lang="en-US" dirty="0"/>
              <a:t>“I am Joseph!” he said to his brothers. “Is my father still alive?” But his brothers were speechless! They were stunned to realize that Joseph was standing there in front of them.</a:t>
            </a:r>
          </a:p>
        </p:txBody>
      </p:sp>
    </p:spTree>
    <p:extLst>
      <p:ext uri="{BB962C8B-B14F-4D97-AF65-F5344CB8AC3E}">
        <p14:creationId xmlns:p14="http://schemas.microsoft.com/office/powerpoint/2010/main" val="1850987053"/>
      </p:ext>
    </p:extLst>
  </p:cSld>
  <p:clrMapOvr>
    <a:masterClrMapping/>
  </p:clrMapOvr>
  <p:transition>
    <p:fade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4698</TotalTime>
  <Words>331</Words>
  <Application>Microsoft Office PowerPoint</Application>
  <PresentationFormat>On-screen Show (4:3)</PresentationFormat>
  <Paragraphs>85</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Asbury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Melissa Jones</dc:creator>
  <cp:lastModifiedBy>Sherilyn Dawson</cp:lastModifiedBy>
  <cp:revision>247</cp:revision>
  <cp:lastPrinted>2015-09-08T15:08:41Z</cp:lastPrinted>
  <dcterms:created xsi:type="dcterms:W3CDTF">2015-02-27T00:09:29Z</dcterms:created>
  <dcterms:modified xsi:type="dcterms:W3CDTF">2015-09-08T15:09:11Z</dcterms:modified>
</cp:coreProperties>
</file>